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7" r:id="rId4"/>
    <p:sldId id="273" r:id="rId5"/>
    <p:sldId id="258" r:id="rId6"/>
    <p:sldId id="259" r:id="rId7"/>
    <p:sldId id="261" r:id="rId8"/>
    <p:sldId id="260" r:id="rId9"/>
    <p:sldId id="262" r:id="rId10"/>
    <p:sldId id="263" r:id="rId11"/>
    <p:sldId id="272" r:id="rId12"/>
    <p:sldId id="264" r:id="rId13"/>
    <p:sldId id="265" r:id="rId14"/>
    <p:sldId id="266" r:id="rId15"/>
    <p:sldId id="267" r:id="rId16"/>
    <p:sldId id="268" r:id="rId17"/>
    <p:sldId id="269" r:id="rId18"/>
    <p:sldId id="277" r:id="rId19"/>
    <p:sldId id="271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4" r:id="rId31"/>
    <p:sldId id="270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93504-5E9A-4EBD-965D-9012DFF2905E}" type="datetimeFigureOut">
              <a:rPr lang="ko-KR" altLang="en-US" smtClean="0"/>
              <a:t>2017-05-10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0568E-392D-4924-81B0-DDFB0FE0E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6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0568E-392D-4924-81B0-DDFB0FE0E75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1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CB5D218-4CB0-4E4A-BDEF-F5D2343EF6F0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CA30-2127-45F5-A5DC-7CD87A69C124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E454-2EFC-48F5-ACAE-96639D713D3A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E19-18F7-4A78-941C-20054091F53D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1E2BD-5479-4DAF-9194-0C99B5F91E24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E1B2-9087-4585-9A95-3EDA152B5C67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4906-3306-4C7C-96B1-1F4496A1E1E7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EEFE-7FD8-4CE4-A7C5-58CA5DABFE52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A8EA2-584F-4240-9132-25EABCCB2694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0D40-BC46-42BA-9A1B-94B6D3E8FC92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88EE-A37A-4E00-A9F1-331EA85B99A3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8C71-5F1A-47A1-AC88-0B02B43C97F1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D375-0800-47CF-9359-8684374432E4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FB8C-FDB1-4584-AC58-B59DFD125476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7C61-EBA9-491C-9470-E7BA54117765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FB39-08E7-4AD9-8C17-1792BBAC45CB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764A3-464A-4C09-85A4-59B843303715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B49EB5-D693-41AB-A61C-5C62D0DF3977}" type="datetime1">
              <a:rPr lang="en-US" altLang="ko-KR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3601" y="1622854"/>
            <a:ext cx="8340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/>
              <a:t>한국기상산업진흥원 공모전 회의</a:t>
            </a:r>
            <a:endParaRPr lang="en-US" altLang="ko-KR" sz="4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9719" y="2454876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-</a:t>
            </a:r>
            <a:r>
              <a:rPr lang="en-US" altLang="ko-KR" sz="3200" dirty="0"/>
              <a:t>UI </a:t>
            </a:r>
            <a:r>
              <a:rPr lang="ko-KR" altLang="en-US" sz="3200" dirty="0"/>
              <a:t>구현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48800" y="5033319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20140342 </a:t>
            </a:r>
            <a:r>
              <a:rPr lang="ko-KR" altLang="en-US" dirty="0" smtClean="0"/>
              <a:t>김태우</a:t>
            </a:r>
            <a:endParaRPr lang="en-US" altLang="ko-KR" dirty="0" smtClean="0"/>
          </a:p>
          <a:p>
            <a:r>
              <a:rPr lang="en-US" altLang="ko-KR" dirty="0" smtClean="0"/>
              <a:t>20141238 </a:t>
            </a:r>
            <a:r>
              <a:rPr lang="ko-KR" altLang="en-US" dirty="0" smtClean="0"/>
              <a:t>조수정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2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17" y="1161388"/>
            <a:ext cx="5667167" cy="4395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Store Item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(6/6)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79232" y="2751649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구현 미완 부분</a:t>
            </a:r>
            <a:endParaRPr lang="ko-KR" altLang="en-US" sz="2800" b="1" dirty="0">
              <a:solidFill>
                <a:schemeClr val="bg1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17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(1/6)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Logo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925800" y="1051370"/>
            <a:ext cx="3143159" cy="4615758"/>
            <a:chOff x="899592" y="1340768"/>
            <a:chExt cx="3181350" cy="493395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340768"/>
              <a:ext cx="3181350" cy="493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636912"/>
              <a:ext cx="2520280" cy="195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5" y="1791521"/>
              <a:ext cx="648072" cy="738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6281685" y="1503337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게임 실행 시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초간 로고 표시 후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[2. Login]</a:t>
            </a:r>
            <a:r>
              <a:rPr lang="ko-KR" altLang="en-US" dirty="0" smtClean="0">
                <a:solidFill>
                  <a:schemeClr val="bg1"/>
                </a:solidFill>
              </a:rPr>
              <a:t>으로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(2/6)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58" y="1192834"/>
            <a:ext cx="6760663" cy="43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(3/6)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Register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70" y="1185921"/>
            <a:ext cx="6092840" cy="4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(4/6)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Plant Garden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89" y="1153137"/>
            <a:ext cx="5823358" cy="44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(5/6)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2" y="1337803"/>
            <a:ext cx="6879518" cy="42452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Plant Garden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미완 부분</a:t>
            </a:r>
            <a:r>
              <a:rPr lang="en-US" altLang="ko-KR" b="1" dirty="0" smtClean="0">
                <a:solidFill>
                  <a:schemeClr val="bg1"/>
                </a:solidFill>
              </a:rPr>
              <a:t>(6/6)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Plant Management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96" y="1337803"/>
            <a:ext cx="5584134" cy="42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9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1485" y="2751649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소스 코드</a:t>
            </a:r>
            <a:endParaRPr lang="ko-KR" altLang="en-US" sz="2800" b="1" dirty="0">
              <a:solidFill>
                <a:schemeClr val="bg1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3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(1/11)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11" y="1088881"/>
            <a:ext cx="3600000" cy="45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20" y="1088881"/>
            <a:ext cx="3600000" cy="454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3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7838" y="403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목차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45" y="1186249"/>
            <a:ext cx="20217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구현 완료 부분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구현 미완 부분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TO DO LIST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소스 코드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err="1" smtClean="0">
                <a:solidFill>
                  <a:schemeClr val="bg1"/>
                </a:solidFill>
              </a:rPr>
              <a:t>QnA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(2/11)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19" y="1088882"/>
            <a:ext cx="3600000" cy="454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068275" y="1254573"/>
            <a:ext cx="6048672" cy="1512168"/>
            <a:chOff x="827584" y="1484784"/>
            <a:chExt cx="6048672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827584" y="1484784"/>
              <a:ext cx="3096344" cy="1512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67944" y="1772816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화면 슬라이드 효과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xml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68275" y="2808686"/>
            <a:ext cx="6048672" cy="982945"/>
            <a:chOff x="827584" y="3038897"/>
            <a:chExt cx="6048672" cy="982945"/>
          </a:xfrm>
        </p:grpSpPr>
        <p:sp>
          <p:nvSpPr>
            <p:cNvPr id="13" name="직사각형 12"/>
            <p:cNvSpPr/>
            <p:nvPr/>
          </p:nvSpPr>
          <p:spPr>
            <a:xfrm>
              <a:off x="827584" y="3038897"/>
              <a:ext cx="3096344" cy="9829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67944" y="3284984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C000"/>
                  </a:solidFill>
                </a:rPr>
                <a:t>이미지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(</a:t>
              </a:r>
              <a:r>
                <a:rPr lang="ko-KR" altLang="en-US" dirty="0" smtClean="0">
                  <a:solidFill>
                    <a:srgbClr val="FFC000"/>
                  </a:solidFill>
                </a:rPr>
                <a:t>후 세분화 예정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68275" y="3830083"/>
            <a:ext cx="6408712" cy="1672962"/>
            <a:chOff x="827584" y="4060294"/>
            <a:chExt cx="6408712" cy="1672962"/>
          </a:xfrm>
        </p:grpSpPr>
        <p:sp>
          <p:nvSpPr>
            <p:cNvPr id="16" name="직사각형 15"/>
            <p:cNvSpPr/>
            <p:nvPr/>
          </p:nvSpPr>
          <p:spPr>
            <a:xfrm>
              <a:off x="827584" y="4060294"/>
              <a:ext cx="3096344" cy="167296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67944" y="4365104"/>
              <a:ext cx="316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92D050"/>
                  </a:solidFill>
                </a:rPr>
                <a:t>- Activity :  </a:t>
              </a:r>
              <a:r>
                <a:rPr lang="ko-KR" altLang="en-US" dirty="0" smtClean="0">
                  <a:solidFill>
                    <a:srgbClr val="92D050"/>
                  </a:solidFill>
                </a:rPr>
                <a:t>주요화면</a:t>
              </a:r>
              <a:endParaRPr lang="en-US" altLang="ko-KR" dirty="0" smtClean="0">
                <a:solidFill>
                  <a:srgbClr val="92D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92D050"/>
                  </a:solidFill>
                </a:rPr>
                <a:t>- View    :  </a:t>
              </a:r>
              <a:r>
                <a:rPr lang="ko-KR" altLang="en-US" dirty="0" smtClean="0">
                  <a:solidFill>
                    <a:srgbClr val="92D050"/>
                  </a:solidFill>
                </a:rPr>
                <a:t>중복등장 화면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95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(3/11)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056" y="1159383"/>
            <a:ext cx="3600000" cy="454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010612" y="1325074"/>
            <a:ext cx="6048672" cy="1512168"/>
            <a:chOff x="827584" y="1484784"/>
            <a:chExt cx="6048672" cy="1512168"/>
          </a:xfrm>
        </p:grpSpPr>
        <p:sp>
          <p:nvSpPr>
            <p:cNvPr id="10" name="직사각형 9"/>
            <p:cNvSpPr/>
            <p:nvPr/>
          </p:nvSpPr>
          <p:spPr>
            <a:xfrm>
              <a:off x="827584" y="1484784"/>
              <a:ext cx="3096344" cy="1512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67944" y="1772816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화면 슬라이드 효과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xml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10612" y="2879187"/>
            <a:ext cx="6048672" cy="982945"/>
            <a:chOff x="827584" y="3038897"/>
            <a:chExt cx="6048672" cy="982945"/>
          </a:xfrm>
        </p:grpSpPr>
        <p:sp>
          <p:nvSpPr>
            <p:cNvPr id="13" name="직사각형 12"/>
            <p:cNvSpPr/>
            <p:nvPr/>
          </p:nvSpPr>
          <p:spPr>
            <a:xfrm>
              <a:off x="827584" y="3038897"/>
              <a:ext cx="3096344" cy="9829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67944" y="3284984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C000"/>
                  </a:solidFill>
                </a:rPr>
                <a:t>이미지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(</a:t>
              </a:r>
              <a:r>
                <a:rPr lang="ko-KR" altLang="en-US" dirty="0" smtClean="0">
                  <a:solidFill>
                    <a:srgbClr val="FFC000"/>
                  </a:solidFill>
                </a:rPr>
                <a:t>후 세분화 예정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010612" y="3900584"/>
            <a:ext cx="6408712" cy="1672962"/>
            <a:chOff x="827584" y="4060294"/>
            <a:chExt cx="6408712" cy="1672962"/>
          </a:xfrm>
        </p:grpSpPr>
        <p:sp>
          <p:nvSpPr>
            <p:cNvPr id="16" name="직사각형 15"/>
            <p:cNvSpPr/>
            <p:nvPr/>
          </p:nvSpPr>
          <p:spPr>
            <a:xfrm>
              <a:off x="827584" y="4060294"/>
              <a:ext cx="3096344" cy="167296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67944" y="4365104"/>
              <a:ext cx="316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92D050"/>
                  </a:solidFill>
                </a:rPr>
                <a:t>- Activity :  </a:t>
              </a:r>
              <a:r>
                <a:rPr lang="ko-KR" altLang="en-US" dirty="0" smtClean="0">
                  <a:solidFill>
                    <a:srgbClr val="92D050"/>
                  </a:solidFill>
                </a:rPr>
                <a:t>주요화면</a:t>
              </a:r>
              <a:endParaRPr lang="en-US" altLang="ko-KR" dirty="0" smtClean="0">
                <a:solidFill>
                  <a:srgbClr val="92D05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92D050"/>
                  </a:solidFill>
                </a:rPr>
                <a:t>- View    :  </a:t>
              </a:r>
              <a:r>
                <a:rPr lang="ko-KR" altLang="en-US" dirty="0" smtClean="0">
                  <a:solidFill>
                    <a:srgbClr val="92D050"/>
                  </a:solidFill>
                </a:rPr>
                <a:t>중복등장 화면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578564" y="1037042"/>
            <a:ext cx="7200800" cy="2825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797589" y="1018381"/>
            <a:ext cx="3741215" cy="2486908"/>
            <a:chOff x="614561" y="1178091"/>
            <a:chExt cx="3741215" cy="2486908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61" y="1196752"/>
              <a:ext cx="1800000" cy="244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178091"/>
              <a:ext cx="1800000" cy="2486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65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(4/11)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51" y="1088881"/>
            <a:ext cx="3600000" cy="45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248815" y="1736953"/>
            <a:ext cx="6048672" cy="1296144"/>
            <a:chOff x="827584" y="1484784"/>
            <a:chExt cx="6048672" cy="1296144"/>
          </a:xfrm>
        </p:grpSpPr>
        <p:sp>
          <p:nvSpPr>
            <p:cNvPr id="10" name="직사각형 9"/>
            <p:cNvSpPr/>
            <p:nvPr/>
          </p:nvSpPr>
          <p:spPr>
            <a:xfrm>
              <a:off x="827584" y="1484784"/>
              <a:ext cx="3096344" cy="12961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67944" y="1772816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고정 데이터 정보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49216" y="4528487"/>
            <a:ext cx="6408712" cy="880874"/>
            <a:chOff x="827584" y="4060294"/>
            <a:chExt cx="6408712" cy="880874"/>
          </a:xfrm>
        </p:grpSpPr>
        <p:sp>
          <p:nvSpPr>
            <p:cNvPr id="13" name="직사각형 12"/>
            <p:cNvSpPr/>
            <p:nvPr/>
          </p:nvSpPr>
          <p:spPr>
            <a:xfrm>
              <a:off x="827584" y="4060294"/>
              <a:ext cx="3096344" cy="88087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67944" y="4365104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92D050"/>
                  </a:solidFill>
                </a:rPr>
                <a:t>- </a:t>
              </a:r>
              <a:r>
                <a:rPr lang="en-US" altLang="ko-KR" dirty="0" err="1" smtClean="0">
                  <a:solidFill>
                    <a:srgbClr val="92D050"/>
                  </a:solidFill>
                </a:rPr>
                <a:t>ListView</a:t>
              </a:r>
              <a:r>
                <a:rPr lang="en-US" altLang="ko-KR" dirty="0" smtClean="0">
                  <a:solidFill>
                    <a:srgbClr val="92D050"/>
                  </a:solidFill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</a:rPr>
                <a:t>관련 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1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(5/11)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73" y="1277894"/>
            <a:ext cx="7288620" cy="438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Method.java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(6/11)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Method.java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48" y="1770561"/>
            <a:ext cx="9510468" cy="327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41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(7/11)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Method.java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54" y="3408957"/>
            <a:ext cx="53721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54" y="1680765"/>
            <a:ext cx="6400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4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(8/11)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Method.java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980" y="1638755"/>
            <a:ext cx="9492687" cy="340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5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(9/11)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StoreMainActivity.java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88854"/>
          <a:stretch/>
        </p:blipFill>
        <p:spPr>
          <a:xfrm>
            <a:off x="1974863" y="1506789"/>
            <a:ext cx="5105400" cy="7091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4789"/>
          <a:stretch/>
        </p:blipFill>
        <p:spPr>
          <a:xfrm>
            <a:off x="1974863" y="2215978"/>
            <a:ext cx="5105400" cy="35129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60821" y="4415480"/>
            <a:ext cx="3113903" cy="774358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13" y="1267303"/>
            <a:ext cx="5314950" cy="2190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45243" y="1299946"/>
            <a:ext cx="1561071" cy="18643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(10/11)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StoreItemActivity.java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49710"/>
          <a:stretch/>
        </p:blipFill>
        <p:spPr>
          <a:xfrm>
            <a:off x="2760760" y="1337803"/>
            <a:ext cx="7067550" cy="2739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5582" b="11910"/>
          <a:stretch/>
        </p:blipFill>
        <p:spPr>
          <a:xfrm>
            <a:off x="2760760" y="4077730"/>
            <a:ext cx="7067550" cy="177113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85967" y="4637902"/>
            <a:ext cx="864973" cy="22242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62616" y="1296884"/>
            <a:ext cx="1044805" cy="222422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소스 코드</a:t>
            </a:r>
            <a:r>
              <a:rPr lang="en-US" altLang="ko-KR" b="1" dirty="0" smtClean="0">
                <a:solidFill>
                  <a:schemeClr val="bg1"/>
                </a:solidFill>
              </a:rPr>
              <a:t>(11/11)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67" y="1845405"/>
            <a:ext cx="5562600" cy="255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38" y="1363288"/>
            <a:ext cx="5934075" cy="247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42" y="4547415"/>
            <a:ext cx="5962650" cy="333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MainActivity.java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54" y="2665081"/>
            <a:ext cx="2719088" cy="23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개발 환경 </a:t>
            </a:r>
            <a:r>
              <a:rPr lang="en-US" altLang="ko-KR" b="1" dirty="0" smtClean="0">
                <a:solidFill>
                  <a:schemeClr val="bg1"/>
                </a:solidFill>
              </a:rPr>
              <a:t>&amp; </a:t>
            </a:r>
            <a:r>
              <a:rPr lang="ko-KR" altLang="en-US" b="1" dirty="0" smtClean="0">
                <a:solidFill>
                  <a:schemeClr val="bg1"/>
                </a:solidFill>
              </a:rPr>
              <a:t>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954" y="1464964"/>
            <a:ext cx="11367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툴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안드로이드</a:t>
            </a:r>
            <a:r>
              <a:rPr lang="ko-KR" altLang="en-US" sz="2400" dirty="0" smtClean="0">
                <a:solidFill>
                  <a:schemeClr val="bg1"/>
                </a:solidFill>
              </a:rPr>
              <a:t> 스튜디오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버전 </a:t>
            </a:r>
            <a:r>
              <a:rPr lang="en-US" altLang="ko-KR" sz="2400" dirty="0" smtClean="0">
                <a:solidFill>
                  <a:schemeClr val="bg1"/>
                </a:solidFill>
              </a:rPr>
              <a:t>: Marshmallow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이미지 파일명 소문자로 삽입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</a:rPr>
              <a:t>-AndroidManifest.xml</a:t>
            </a:r>
            <a:r>
              <a:rPr lang="ko-KR" altLang="en-US" sz="2400" dirty="0" smtClean="0">
                <a:solidFill>
                  <a:schemeClr val="bg1"/>
                </a:solidFill>
              </a:rPr>
              <a:t>에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&lt;uses-permission </a:t>
            </a:r>
            <a:r>
              <a:rPr lang="en-US" altLang="ko-KR" sz="2400" dirty="0" err="1">
                <a:solidFill>
                  <a:schemeClr val="bg1"/>
                </a:solidFill>
              </a:rPr>
              <a:t>android:name</a:t>
            </a:r>
            <a:r>
              <a:rPr lang="en-US" altLang="ko-KR" sz="2400" dirty="0">
                <a:solidFill>
                  <a:schemeClr val="bg1"/>
                </a:solidFill>
              </a:rPr>
              <a:t>="</a:t>
            </a:r>
            <a:r>
              <a:rPr lang="en-US" altLang="ko-KR" sz="2400" dirty="0" err="1">
                <a:solidFill>
                  <a:schemeClr val="bg1"/>
                </a:solidFill>
              </a:rPr>
              <a:t>android.permission.INTERNET</a:t>
            </a:r>
            <a:r>
              <a:rPr lang="en-US" altLang="ko-KR" sz="2400" dirty="0">
                <a:solidFill>
                  <a:schemeClr val="bg1"/>
                </a:solidFill>
              </a:rPr>
              <a:t>" </a:t>
            </a:r>
            <a:r>
              <a:rPr lang="en-US" altLang="ko-KR" sz="2400" dirty="0" smtClean="0">
                <a:solidFill>
                  <a:schemeClr val="bg1"/>
                </a:solidFill>
              </a:rPr>
              <a:t>/&gt; </a:t>
            </a:r>
            <a:r>
              <a:rPr lang="ko-KR" altLang="en-US" sz="2400" dirty="0" smtClean="0">
                <a:solidFill>
                  <a:schemeClr val="bg1"/>
                </a:solidFill>
              </a:rPr>
              <a:t>추가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1485" y="2751649"/>
            <a:ext cx="181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TO DO LIST</a:t>
            </a:r>
            <a:endParaRPr lang="ko-KR" altLang="en-US" sz="2800" b="1" dirty="0">
              <a:solidFill>
                <a:schemeClr val="bg1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1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7838" y="403654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TO DO LIST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4" y="1370083"/>
            <a:ext cx="5832390" cy="397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54415"/>
              </p:ext>
            </p:extLst>
          </p:nvPr>
        </p:nvGraphicFramePr>
        <p:xfrm>
          <a:off x="3101470" y="1490469"/>
          <a:ext cx="5703020" cy="37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087"/>
                <a:gridCol w="1372927"/>
                <a:gridCol w="1901006"/>
              </a:tblGrid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accent3"/>
                          </a:solidFill>
                        </a:rPr>
                        <a:t>탱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뜓</a:t>
                      </a:r>
                      <a:endParaRPr lang="ko-KR" alt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~5</a:t>
                      </a:r>
                      <a:r>
                        <a:rPr lang="ko-KR" altLang="en-US" b="1" dirty="0" smtClean="0"/>
                        <a:t>월 </a:t>
                      </a:r>
                      <a:r>
                        <a:rPr lang="en-US" altLang="ko-KR" b="1" dirty="0" smtClean="0"/>
                        <a:t>2</a:t>
                      </a:r>
                      <a:r>
                        <a:rPr lang="ko-KR" altLang="en-US" b="1" dirty="0" smtClean="0"/>
                        <a:t>일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FF0000"/>
                          </a:solidFill>
                        </a:rPr>
                        <a:t>빕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6"/>
                          </a:solidFill>
                        </a:rPr>
                        <a:t>엱</a:t>
                      </a:r>
                      <a:endParaRPr lang="ko-KR" alt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~5</a:t>
                      </a:r>
                      <a:r>
                        <a:rPr lang="ko-KR" altLang="en-US" b="1" dirty="0" smtClean="0"/>
                        <a:t>월 </a:t>
                      </a:r>
                      <a:r>
                        <a:rPr lang="en-US" altLang="ko-KR" b="1" dirty="0" smtClean="0"/>
                        <a:t>2</a:t>
                      </a:r>
                      <a:r>
                        <a:rPr lang="ko-KR" altLang="en-US" b="1" dirty="0" smtClean="0"/>
                        <a:t>일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Application</a:t>
                      </a:r>
                      <a:r>
                        <a:rPr lang="en-US" altLang="ko-KR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baseline="0" dirty="0" smtClean="0">
                          <a:solidFill>
                            <a:schemeClr val="tx1"/>
                          </a:solidFill>
                        </a:rPr>
                        <a:t>내부 기능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FF0000"/>
                          </a:solidFill>
                        </a:rPr>
                        <a:t>빕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뜓</a:t>
                      </a:r>
                      <a:endParaRPr lang="ko-KR" alt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~5</a:t>
                      </a:r>
                      <a:r>
                        <a:rPr lang="ko-KR" altLang="en-US" b="1" dirty="0" smtClean="0"/>
                        <a:t>월 </a:t>
                      </a:r>
                      <a:r>
                        <a:rPr lang="en-US" altLang="ko-KR" b="1" dirty="0" smtClean="0"/>
                        <a:t>31</a:t>
                      </a:r>
                      <a:r>
                        <a:rPr lang="ko-KR" altLang="en-US" b="1" dirty="0" smtClean="0"/>
                        <a:t>일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움직이는 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Widget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accent3"/>
                          </a:solidFill>
                        </a:rPr>
                        <a:t>탱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6"/>
                          </a:solidFill>
                        </a:rPr>
                        <a:t>엱</a:t>
                      </a:r>
                      <a:endParaRPr lang="ko-KR" alt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~5</a:t>
                      </a:r>
                      <a:r>
                        <a:rPr lang="ko-KR" altLang="en-US" b="1" dirty="0" smtClean="0"/>
                        <a:t>월 </a:t>
                      </a:r>
                      <a:r>
                        <a:rPr lang="en-US" altLang="ko-KR" b="1" dirty="0" smtClean="0"/>
                        <a:t>31</a:t>
                      </a:r>
                      <a:r>
                        <a:rPr lang="ko-KR" altLang="en-US" b="1" dirty="0" smtClean="0"/>
                        <a:t>일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solidFill>
                            <a:schemeClr val="tx1"/>
                          </a:solidFill>
                        </a:rPr>
                        <a:t>메인화면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FF0000"/>
                          </a:solidFill>
                        </a:rPr>
                        <a:t>빕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뜓</a:t>
                      </a:r>
                      <a:endParaRPr lang="ko-KR" alt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</a:t>
                      </a:r>
                      <a:r>
                        <a:rPr lang="ko-KR" altLang="en-US" b="1" dirty="0" smtClean="0"/>
                        <a:t>중간 발표</a:t>
                      </a:r>
                      <a:r>
                        <a:rPr lang="en-US" altLang="ko-KR" b="1" dirty="0" smtClean="0"/>
                        <a:t>(7</a:t>
                      </a:r>
                      <a:r>
                        <a:rPr lang="ko-KR" altLang="en-US" b="1" dirty="0" smtClean="0"/>
                        <a:t>월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Calendar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accent3"/>
                          </a:solidFill>
                        </a:rPr>
                        <a:t>탱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6"/>
                          </a:solidFill>
                        </a:rPr>
                        <a:t>엱</a:t>
                      </a:r>
                      <a:endParaRPr lang="ko-KR" alt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</a:t>
                      </a:r>
                      <a:r>
                        <a:rPr lang="ko-KR" altLang="en-US" b="1" dirty="0" smtClean="0"/>
                        <a:t>중간 발표</a:t>
                      </a:r>
                      <a:r>
                        <a:rPr lang="en-US" altLang="ko-KR" b="1" dirty="0" smtClean="0"/>
                        <a:t>(7</a:t>
                      </a:r>
                      <a:r>
                        <a:rPr lang="ko-KR" altLang="en-US" b="1" dirty="0" smtClean="0"/>
                        <a:t>월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관리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chemeClr val="accent6"/>
                          </a:solidFill>
                        </a:rPr>
                        <a:t>엱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뜓</a:t>
                      </a:r>
                      <a:endParaRPr lang="ko-KR" altLang="en-US" b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~8</a:t>
                      </a:r>
                      <a:r>
                        <a:rPr lang="ko-KR" altLang="en-US" b="1" dirty="0" smtClean="0"/>
                        <a:t>월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7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날씨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일정 알림 기능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solidFill>
                            <a:srgbClr val="FF0000"/>
                          </a:solidFill>
                        </a:rPr>
                        <a:t>빕</a:t>
                      </a:r>
                      <a:r>
                        <a:rPr lang="en-US" altLang="ko-KR" b="1" dirty="0" smtClean="0"/>
                        <a:t>, </a:t>
                      </a:r>
                      <a:r>
                        <a:rPr lang="ko-KR" altLang="en-US" b="1" dirty="0" err="1" smtClean="0">
                          <a:solidFill>
                            <a:schemeClr val="accent3"/>
                          </a:solidFill>
                        </a:rPr>
                        <a:t>탱</a:t>
                      </a:r>
                      <a:endParaRPr lang="ko-KR" alt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~</a:t>
                      </a:r>
                      <a:r>
                        <a:rPr lang="ko-KR" altLang="en-US" b="1" dirty="0" smtClean="0"/>
                        <a:t>월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6901" y="2751649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QnA</a:t>
            </a:r>
            <a:endParaRPr lang="ko-KR" altLang="en-US" sz="2800" b="1" dirty="0">
              <a:solidFill>
                <a:schemeClr val="bg1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7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79232" y="2751649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구현 완성 부분</a:t>
            </a:r>
            <a:endParaRPr lang="ko-KR" altLang="en-US" sz="2800" b="1" dirty="0">
              <a:solidFill>
                <a:schemeClr val="bg1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7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(1/6)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8" y="1277399"/>
            <a:ext cx="2632461" cy="4087641"/>
          </a:xfrm>
          <a:prstGeom prst="rect">
            <a:avLst/>
          </a:prstGeom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90" y="1337803"/>
            <a:ext cx="2469461" cy="396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Store </a:t>
            </a:r>
            <a:r>
              <a:rPr lang="en-US" altLang="ko-KR" dirty="0" smtClean="0">
                <a:solidFill>
                  <a:schemeClr val="bg1"/>
                </a:solidFill>
              </a:rPr>
              <a:t>Flower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09" y="1235127"/>
            <a:ext cx="5741560" cy="4373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Store </a:t>
            </a:r>
            <a:r>
              <a:rPr lang="en-US" altLang="ko-KR" dirty="0" smtClean="0">
                <a:solidFill>
                  <a:schemeClr val="bg1"/>
                </a:solidFill>
              </a:rPr>
              <a:t>Flower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(2/6)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60" y="1170163"/>
            <a:ext cx="5790659" cy="4378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Store Pollen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(3/6)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37" y="1210850"/>
            <a:ext cx="5776393" cy="44127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Store Pollen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(4/6)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8976" y="155944"/>
            <a:ext cx="11504428" cy="5714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768954" y="847922"/>
            <a:ext cx="1004827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8" y="1222686"/>
            <a:ext cx="5650363" cy="4349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402" y="96847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Store Item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838" y="403654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구현 완료 부분</a:t>
            </a:r>
            <a:r>
              <a:rPr lang="en-US" altLang="ko-KR" b="1" dirty="0" smtClean="0">
                <a:solidFill>
                  <a:schemeClr val="bg1"/>
                </a:solidFill>
              </a:rPr>
              <a:t>(5/6)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50</TotalTime>
  <Words>398</Words>
  <Application>Microsoft Office PowerPoint</Application>
  <PresentationFormat>와이드스크린</PresentationFormat>
  <Paragraphs>132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Mint</cp:lastModifiedBy>
  <cp:revision>23</cp:revision>
  <dcterms:created xsi:type="dcterms:W3CDTF">2017-05-10T11:38:38Z</dcterms:created>
  <dcterms:modified xsi:type="dcterms:W3CDTF">2017-05-10T12:28:53Z</dcterms:modified>
</cp:coreProperties>
</file>